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 Twomey" userId="ef176716-8ebb-42f3-81eb-15fd71ddcb48" providerId="ADAL" clId="{41FF068C-3FA2-4820-8649-D356079DB5D4}"/>
    <pc:docChg chg="custSel modSld">
      <pc:chgData name="Helen Twomey" userId="ef176716-8ebb-42f3-81eb-15fd71ddcb48" providerId="ADAL" clId="{41FF068C-3FA2-4820-8649-D356079DB5D4}" dt="2023-10-23T10:54:03.593" v="34" actId="1035"/>
      <pc:docMkLst>
        <pc:docMk/>
      </pc:docMkLst>
      <pc:sldChg chg="addSp delSp modSp mod">
        <pc:chgData name="Helen Twomey" userId="ef176716-8ebb-42f3-81eb-15fd71ddcb48" providerId="ADAL" clId="{41FF068C-3FA2-4820-8649-D356079DB5D4}" dt="2023-10-23T10:27:13.678" v="23" actId="1037"/>
        <pc:sldMkLst>
          <pc:docMk/>
          <pc:sldMk cId="1151322829" sldId="258"/>
        </pc:sldMkLst>
        <pc:picChg chg="del">
          <ac:chgData name="Helen Twomey" userId="ef176716-8ebb-42f3-81eb-15fd71ddcb48" providerId="ADAL" clId="{41FF068C-3FA2-4820-8649-D356079DB5D4}" dt="2023-10-23T10:26:54.499" v="4" actId="478"/>
          <ac:picMkLst>
            <pc:docMk/>
            <pc:sldMk cId="1151322829" sldId="258"/>
            <ac:picMk id="4" creationId="{35B3615A-06A4-1179-4DB0-C4D6010B19F2}"/>
          </ac:picMkLst>
        </pc:picChg>
        <pc:picChg chg="add mod">
          <ac:chgData name="Helen Twomey" userId="ef176716-8ebb-42f3-81eb-15fd71ddcb48" providerId="ADAL" clId="{41FF068C-3FA2-4820-8649-D356079DB5D4}" dt="2023-10-23T10:27:13.678" v="23" actId="1037"/>
          <ac:picMkLst>
            <pc:docMk/>
            <pc:sldMk cId="1151322829" sldId="258"/>
            <ac:picMk id="6" creationId="{AD1E8A58-A4BC-4727-BB11-DBAE0522AEFF}"/>
          </ac:picMkLst>
        </pc:picChg>
      </pc:sldChg>
      <pc:sldChg chg="addSp delSp modSp mod">
        <pc:chgData name="Helen Twomey" userId="ef176716-8ebb-42f3-81eb-15fd71ddcb48" providerId="ADAL" clId="{41FF068C-3FA2-4820-8649-D356079DB5D4}" dt="2023-10-23T10:54:03.593" v="34" actId="1035"/>
        <pc:sldMkLst>
          <pc:docMk/>
          <pc:sldMk cId="2616872395" sldId="259"/>
        </pc:sldMkLst>
        <pc:spChg chg="del">
          <ac:chgData name="Helen Twomey" userId="ef176716-8ebb-42f3-81eb-15fd71ddcb48" providerId="ADAL" clId="{41FF068C-3FA2-4820-8649-D356079DB5D4}" dt="2023-10-23T10:53:45.660" v="24" actId="478"/>
          <ac:spMkLst>
            <pc:docMk/>
            <pc:sldMk cId="2616872395" sldId="259"/>
            <ac:spMk id="6" creationId="{C76BDDEC-0664-70B7-F170-678963C9C80C}"/>
          </ac:spMkLst>
        </pc:spChg>
        <pc:picChg chg="add mod">
          <ac:chgData name="Helen Twomey" userId="ef176716-8ebb-42f3-81eb-15fd71ddcb48" providerId="ADAL" clId="{41FF068C-3FA2-4820-8649-D356079DB5D4}" dt="2023-10-23T10:54:03.593" v="34" actId="1035"/>
          <ac:picMkLst>
            <pc:docMk/>
            <pc:sldMk cId="2616872395" sldId="259"/>
            <ac:picMk id="4" creationId="{307C9C7F-C5B9-A1DF-864A-29E603D5791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8CFC0-023D-B031-BA69-8D69928C6A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3F85A4-4864-5173-0C0F-9D6B2EB318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21BF9-1558-E568-27C7-A26FD9172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816E-2580-4BA4-9290-0B1618A134ED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F515-2AF6-5C65-F844-2FE70F439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B46A9-47DE-A235-7E8D-42CCD482E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D55C-62A0-4921-934C-C14D5DC843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965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1BA95-6E62-03CF-A5C3-AD540A7B2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3F0CE9-F987-3390-91FB-5947662A9F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2B49E-4DCF-28CB-F749-721B62BC5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816E-2580-4BA4-9290-0B1618A134ED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EF942D-1245-6CD2-2890-6A0271ABD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5CF2B-DEF8-84E8-54A0-B9B07CC0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D55C-62A0-4921-934C-C14D5DC843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396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9A2DDE-F67D-910E-443B-A72CCA3B75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5339AF-06B3-B3D9-39BA-B742243314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68BE4-A2C3-FA2B-07E1-B114C670F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816E-2580-4BA4-9290-0B1618A134ED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33E8C-3203-C781-DDC5-E81D119CC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05880-EE69-93C8-E2D0-7A2CA68F1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D55C-62A0-4921-934C-C14D5DC843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29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D14C0-B564-251F-4EA7-1A94A2A2D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26A8A-EAE4-D9D8-5382-96A73D54F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E461F8-BC8B-3CB0-74BA-E9FEA949A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816E-2580-4BA4-9290-0B1618A134ED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5EA1E-E404-40A8-8686-A3150B08C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75310-D15A-78BA-FA1F-4D9AD9493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D55C-62A0-4921-934C-C14D5DC843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015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CA3F9-CADE-BFB8-834A-C9C2EA03C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559E3E-E2DE-7B15-A8D0-942AC5E71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51C7B0-1741-6D2B-5AE4-729FBFCBA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816E-2580-4BA4-9290-0B1618A134ED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AF8B5-F318-D96E-21EA-E6C19613E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A2777-E1AE-CB67-4879-ABBBDC718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D55C-62A0-4921-934C-C14D5DC843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478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1CD66-E3D0-C14C-0F6B-E50E453BE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ACC8C-2F62-4E84-6B71-84625F50EB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18A836-431C-A4A0-B02F-0A9955389C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A57868-E5C7-2C71-3D0F-B4F762BC8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816E-2580-4BA4-9290-0B1618A134ED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D02185-2258-0CA3-742F-EFCA4D019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82D8A2-66F3-D5E0-6EC1-3AE06FC96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D55C-62A0-4921-934C-C14D5DC843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616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D533B-5E82-09C8-43D0-E5C1DC2C7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7D2B59-58B7-4F04-F313-D9DE943BF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74E6D7-FE3A-B856-4190-ACCAACE1A9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2C455B-97E5-AE4A-9858-3BD10B7A5C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6CCD03-4A00-CF6F-2101-52AA0E5F38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7691CB-7A49-0DD8-9FF4-25A17EA98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816E-2580-4BA4-9290-0B1618A134ED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1555B3-CB9B-3F16-9280-ACE356BC0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659754-9E0C-6A2D-FEEF-3D21FF43F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D55C-62A0-4921-934C-C14D5DC843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846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4AF6B-ADE4-0FB3-A1C8-E3DAD6FAD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703F82-4E72-9D1E-BA33-2CA8D392D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816E-2580-4BA4-9290-0B1618A134ED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411420-AA53-8E38-F48B-6833F2DF7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F26845-5CB1-52EB-08E5-52848BE20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D55C-62A0-4921-934C-C14D5DC843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64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7F1338-70BB-16B7-61A8-BAE036E94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816E-2580-4BA4-9290-0B1618A134ED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8712F8-8A46-3C90-D798-6BEFB4096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3A95B-8095-94C1-CBDC-3C5B2A122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D55C-62A0-4921-934C-C14D5DC843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913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8D991-48FD-2842-0EE1-1D408AC71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FC88C-6D5F-915E-7B04-DFBF10972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594D98-E3B6-39CD-455C-04D7CFB023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F4BE59-4B9A-B861-DBEB-B87388D5E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816E-2580-4BA4-9290-0B1618A134ED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167606-EEB2-23A0-5790-72B2BFFFA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99BB66-3A4C-FDA2-2BE6-D934B5DC3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D55C-62A0-4921-934C-C14D5DC843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648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C42C7-77BD-822C-6F03-AC070A920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D93A47-EAC9-97E5-A2A7-33D1744F8D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82233-B639-2456-B207-571A604F8D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1D984F-A829-30E7-DA59-A834B500F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816E-2580-4BA4-9290-0B1618A134ED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9A03ED-F452-E072-FF73-E7B5CA140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C599FA-7FEA-B428-7AC8-8A14F56D0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D55C-62A0-4921-934C-C14D5DC843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572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FE2A32-A691-9120-0E50-E8D7490B5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991417-EEC1-D612-A91A-989F1CB73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6A279-6CCB-E88A-E142-86114F88A3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B816E-2580-4BA4-9290-0B1618A134ED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39ED6-8D6F-052C-ECD8-6F420BD661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63B86-5E1B-E68A-FBFE-83599D7DEC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0D55C-62A0-4921-934C-C14D5DC843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585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ituteforapprenticeships.org/apprenticeship-standard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80925-EAB2-3351-5B3C-CF145734B4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7A3270-5D38-3279-086E-32EB47E3E1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finger pointing at a screen&#10;&#10;Description automatically generated">
            <a:extLst>
              <a:ext uri="{FF2B5EF4-FFF2-40B4-BE49-F238E27FC236}">
                <a16:creationId xmlns:a16="http://schemas.microsoft.com/office/drawing/2014/main" id="{79B74ECF-755D-C472-D6AA-2081558FC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197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BD412-D4EE-83D6-5652-868C99EC6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green and white rectangle with text&#10;&#10;Description automatically generated">
            <a:extLst>
              <a:ext uri="{FF2B5EF4-FFF2-40B4-BE49-F238E27FC236}">
                <a16:creationId xmlns:a16="http://schemas.microsoft.com/office/drawing/2014/main" id="{B27B6B69-48D5-248D-895E-B23D6893F3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" name="Picture 6" descr="A screenshot of a student work sheet&#10;&#10;Description automatically generated">
            <a:extLst>
              <a:ext uri="{FF2B5EF4-FFF2-40B4-BE49-F238E27FC236}">
                <a16:creationId xmlns:a16="http://schemas.microsoft.com/office/drawing/2014/main" id="{91782DAC-92D2-6D10-E0E6-181780D8F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663" y="1487778"/>
            <a:ext cx="2749844" cy="3905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99B2C1C5-F1CD-8259-C674-E811A2680885}"/>
              </a:ext>
            </a:extLst>
          </p:cNvPr>
          <p:cNvSpPr txBox="1">
            <a:spLocks/>
          </p:cNvSpPr>
          <p:nvPr/>
        </p:nvSpPr>
        <p:spPr>
          <a:xfrm>
            <a:off x="294861" y="1204876"/>
            <a:ext cx="11658600" cy="3908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Cracking the apprenticeship code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teacher will show you a puzzle – can you crack the code?</a:t>
            </a:r>
          </a:p>
          <a:p>
            <a:endParaRPr lang="en-GB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the student worksheet to record your answers.</a:t>
            </a:r>
          </a:p>
          <a:p>
            <a:endParaRPr lang="en-GB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correct answers will be displayed after you have attempted to </a:t>
            </a:r>
            <a:br>
              <a:rPr lang="en-GB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crack the code.</a:t>
            </a:r>
          </a:p>
        </p:txBody>
      </p:sp>
    </p:spTree>
    <p:extLst>
      <p:ext uri="{BB962C8B-B14F-4D97-AF65-F5344CB8AC3E}">
        <p14:creationId xmlns:p14="http://schemas.microsoft.com/office/powerpoint/2010/main" val="3898864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BD412-D4EE-83D6-5652-868C99EC6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green and white rectangle with text&#10;&#10;Description automatically generated">
            <a:extLst>
              <a:ext uri="{FF2B5EF4-FFF2-40B4-BE49-F238E27FC236}">
                <a16:creationId xmlns:a16="http://schemas.microsoft.com/office/drawing/2014/main" id="{B27B6B69-48D5-248D-895E-B23D6893F3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1E8A58-A4BC-4727-BB11-DBAE0522A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6575" y="1096148"/>
            <a:ext cx="8476945" cy="464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322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BD412-D4EE-83D6-5652-868C99EC6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green and white rectangle with text&#10;&#10;Description automatically generated">
            <a:extLst>
              <a:ext uri="{FF2B5EF4-FFF2-40B4-BE49-F238E27FC236}">
                <a16:creationId xmlns:a16="http://schemas.microsoft.com/office/drawing/2014/main" id="{B27B6B69-48D5-248D-895E-B23D6893F3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7C9C7F-C5B9-A1DF-864A-29E603D57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516" y="1085670"/>
            <a:ext cx="10245284" cy="466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72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BD412-D4EE-83D6-5652-868C99EC6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green and white rectangle with text&#10;&#10;Description automatically generated">
            <a:extLst>
              <a:ext uri="{FF2B5EF4-FFF2-40B4-BE49-F238E27FC236}">
                <a16:creationId xmlns:a16="http://schemas.microsoft.com/office/drawing/2014/main" id="{B27B6B69-48D5-248D-895E-B23D6893F3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06C879BD-00A1-3DA8-FBA8-DF2D48EBE346}"/>
              </a:ext>
            </a:extLst>
          </p:cNvPr>
          <p:cNvSpPr txBox="1">
            <a:spLocks/>
          </p:cNvSpPr>
          <p:nvPr/>
        </p:nvSpPr>
        <p:spPr>
          <a:xfrm>
            <a:off x="294861" y="1204876"/>
            <a:ext cx="11658600" cy="3908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Home Learning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Using the activity sheet from the lesson, select one of the job roles that you are interested in researching further. </a:t>
            </a:r>
            <a:br>
              <a:rPr lang="en-GB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sz="2000" b="0" i="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may find it useful to visit this site where you can type the role into the Key Word search </a:t>
            </a:r>
            <a:r>
              <a:rPr lang="en-GB" sz="2000" b="0" i="0" dirty="0">
                <a:solidFill>
                  <a:srgbClr val="2FA3D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https://www.instituteforapprenticeships.org/apprenticeship-standards/</a:t>
            </a:r>
            <a:br>
              <a:rPr lang="en-GB" sz="2000" b="0" i="0" dirty="0">
                <a:solidFill>
                  <a:srgbClr val="2FA3D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sz="200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Prepare a list of key facts about the apprenticeship selected.</a:t>
            </a:r>
            <a:endParaRPr lang="en-GB" sz="200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694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ation xmlns="01cdd075-c344-4c65-8551-ba9dc45e0196" xsi:nil="true"/>
    <lcf76f155ced4ddcb4097134ff3c332f xmlns="01cdd075-c344-4c65-8551-ba9dc45e0196">
      <Terms xmlns="http://schemas.microsoft.com/office/infopath/2007/PartnerControls"/>
    </lcf76f155ced4ddcb4097134ff3c332f>
    <TaxCatchAll xmlns="6c2c260b-7b8b-4528-a165-310b68aa19c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7A01B3A3E01C46B68A68956A53F376" ma:contentTypeVersion="25" ma:contentTypeDescription="Create a new document." ma:contentTypeScope="" ma:versionID="dc8afdf92f9cb18196f814d42d1de41a">
  <xsd:schema xmlns:xsd="http://www.w3.org/2001/XMLSchema" xmlns:xs="http://www.w3.org/2001/XMLSchema" xmlns:p="http://schemas.microsoft.com/office/2006/metadata/properties" xmlns:ns2="01cdd075-c344-4c65-8551-ba9dc45e0196" xmlns:ns3="6c2c260b-7b8b-4528-a165-310b68aa19c0" targetNamespace="http://schemas.microsoft.com/office/2006/metadata/properties" ma:root="true" ma:fieldsID="e68cff4699c7d4570045c1d7a56348a7" ns2:_="" ns3:_="">
    <xsd:import namespace="01cdd075-c344-4c65-8551-ba9dc45e0196"/>
    <xsd:import namespace="6c2c260b-7b8b-4528-a165-310b68aa19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Location" minOccurs="0"/>
                <xsd:element ref="ns2:f07d3687-ac90-42b1-a51b-18f0a9d734dcCountryOrRegion" minOccurs="0"/>
                <xsd:element ref="ns2:f07d3687-ac90-42b1-a51b-18f0a9d734dcState" minOccurs="0"/>
                <xsd:element ref="ns2:f07d3687-ac90-42b1-a51b-18f0a9d734dcCity" minOccurs="0"/>
                <xsd:element ref="ns2:f07d3687-ac90-42b1-a51b-18f0a9d734dcPostalCode" minOccurs="0"/>
                <xsd:element ref="ns2:f07d3687-ac90-42b1-a51b-18f0a9d734dcStreet" minOccurs="0"/>
                <xsd:element ref="ns2:f07d3687-ac90-42b1-a51b-18f0a9d734dcGeoLoc" minOccurs="0"/>
                <xsd:element ref="ns2:f07d3687-ac90-42b1-a51b-18f0a9d734dcDispNa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cdd075-c344-4c65-8551-ba9dc45e01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Location" ma:index="18" nillable="true" ma:displayName="Location" ma:format="Dropdown" ma:internalName="Location">
      <xsd:simpleType>
        <xsd:restriction base="dms:Unknown"/>
      </xsd:simpleType>
    </xsd:element>
    <xsd:element name="f07d3687-ac90-42b1-a51b-18f0a9d734dcCountryOrRegion" ma:index="19" nillable="true" ma:displayName="Location: Country/Region" ma:internalName="CountryOrRegion" ma:readOnly="true">
      <xsd:simpleType>
        <xsd:restriction base="dms:Text"/>
      </xsd:simpleType>
    </xsd:element>
    <xsd:element name="f07d3687-ac90-42b1-a51b-18f0a9d734dcState" ma:index="20" nillable="true" ma:displayName="Location: State" ma:internalName="State" ma:readOnly="true">
      <xsd:simpleType>
        <xsd:restriction base="dms:Text"/>
      </xsd:simpleType>
    </xsd:element>
    <xsd:element name="f07d3687-ac90-42b1-a51b-18f0a9d734dcCity" ma:index="21" nillable="true" ma:displayName="Location: City" ma:internalName="City" ma:readOnly="true">
      <xsd:simpleType>
        <xsd:restriction base="dms:Text"/>
      </xsd:simpleType>
    </xsd:element>
    <xsd:element name="f07d3687-ac90-42b1-a51b-18f0a9d734dcPostalCode" ma:index="22" nillable="true" ma:displayName="Location: Postal Code" ma:internalName="PostalCode" ma:readOnly="true">
      <xsd:simpleType>
        <xsd:restriction base="dms:Text"/>
      </xsd:simpleType>
    </xsd:element>
    <xsd:element name="f07d3687-ac90-42b1-a51b-18f0a9d734dcStreet" ma:index="23" nillable="true" ma:displayName="Location: Street" ma:internalName="Street" ma:readOnly="true">
      <xsd:simpleType>
        <xsd:restriction base="dms:Text"/>
      </xsd:simpleType>
    </xsd:element>
    <xsd:element name="f07d3687-ac90-42b1-a51b-18f0a9d734dcGeoLoc" ma:index="24" nillable="true" ma:displayName="Location: Coordinates" ma:internalName="GeoLoc" ma:readOnly="true">
      <xsd:simpleType>
        <xsd:restriction base="dms:Unknown"/>
      </xsd:simpleType>
    </xsd:element>
    <xsd:element name="f07d3687-ac90-42b1-a51b-18f0a9d734dcDispName" ma:index="25" nillable="true" ma:displayName="Location: Name" ma:internalName="DispName" ma:readOnly="true">
      <xsd:simpleType>
        <xsd:restriction base="dms:Text"/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ff8b8215-537e-473c-a938-1c22ac075c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2c260b-7b8b-4528-a165-310b68aa19c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1" nillable="true" ma:displayName="Taxonomy Catch All Column" ma:hidden="true" ma:list="{177cddd9-1127-4499-8272-b131e8285558}" ma:internalName="TaxCatchAll" ma:showField="CatchAllData" ma:web="6c2c260b-7b8b-4528-a165-310b68aa19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760788-27D9-4B48-93D0-F27A95E3BADE}">
  <ds:schemaRefs>
    <ds:schemaRef ds:uri="http://schemas.microsoft.com/office/2006/metadata/properties"/>
    <ds:schemaRef ds:uri="http://schemas.microsoft.com/office/infopath/2007/PartnerControls"/>
    <ds:schemaRef ds:uri="01cdd075-c344-4c65-8551-ba9dc45e0196"/>
    <ds:schemaRef ds:uri="6c2c260b-7b8b-4528-a165-310b68aa19c0"/>
  </ds:schemaRefs>
</ds:datastoreItem>
</file>

<file path=customXml/itemProps2.xml><?xml version="1.0" encoding="utf-8"?>
<ds:datastoreItem xmlns:ds="http://schemas.openxmlformats.org/officeDocument/2006/customXml" ds:itemID="{F80F1ED1-86D6-4905-8369-FD8AB33DBA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CC8D24-9824-403E-8CF1-94690B9835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cdd075-c344-4c65-8551-ba9dc45e0196"/>
    <ds:schemaRef ds:uri="6c2c260b-7b8b-4528-a165-310b68aa19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110</Words>
  <Application>Microsoft Office PowerPoint</Application>
  <PresentationFormat>Widescreen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Morrison</dc:creator>
  <cp:lastModifiedBy>Helen Twomey</cp:lastModifiedBy>
  <cp:revision>1</cp:revision>
  <dcterms:created xsi:type="dcterms:W3CDTF">2023-10-22T03:51:29Z</dcterms:created>
  <dcterms:modified xsi:type="dcterms:W3CDTF">2023-10-23T10:54:04Z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0x010100447A01B3A3E01C46B68A68956A53F376</vt:lpwstr>
  </property>
  <property fmtid="{D5CDD505-2E9C-101B-9397-08002B2CF9AE}" pid="3" name="MediaServiceImageTags">
    <vt:lpwstr/>
  </property>
</Properties>
</file>